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71" r:id="rId26"/>
    <p:sldId id="3046" r:id="rId27"/>
    <p:sldId id="3065" r:id="rId28"/>
    <p:sldId id="3047" r:id="rId29"/>
    <p:sldId id="3066" r:id="rId30"/>
    <p:sldId id="3048" r:id="rId31"/>
    <p:sldId id="3049" r:id="rId32"/>
    <p:sldId id="3051" r:id="rId33"/>
    <p:sldId id="3052" r:id="rId34"/>
    <p:sldId id="3067" r:id="rId35"/>
    <p:sldId id="3055" r:id="rId36"/>
    <p:sldId id="3064" r:id="rId37"/>
    <p:sldId id="3056" r:id="rId38"/>
    <p:sldId id="3057" r:id="rId39"/>
    <p:sldId id="3050" r:id="rId40"/>
    <p:sldId id="3058" r:id="rId41"/>
    <p:sldId id="3059" r:id="rId42"/>
    <p:sldId id="3060" r:id="rId43"/>
    <p:sldId id="3061" r:id="rId44"/>
    <p:sldId id="3062" r:id="rId45"/>
    <p:sldId id="3063" r:id="rId46"/>
    <p:sldId id="3026" r:id="rId47"/>
    <p:sldId id="3068" r:id="rId48"/>
    <p:sldId id="3077" r:id="rId49"/>
    <p:sldId id="3069" r:id="rId50"/>
    <p:sldId id="3070" r:id="rId51"/>
    <p:sldId id="3072" r:id="rId52"/>
    <p:sldId id="3073" r:id="rId53"/>
    <p:sldId id="3076" r:id="rId54"/>
    <p:sldId id="3079" r:id="rId55"/>
    <p:sldId id="3078" r:id="rId56"/>
    <p:sldId id="3085" r:id="rId57"/>
    <p:sldId id="3080" r:id="rId58"/>
    <p:sldId id="3082" r:id="rId59"/>
    <p:sldId id="3088" r:id="rId60"/>
    <p:sldId id="3083" r:id="rId61"/>
    <p:sldId id="3075" r:id="rId62"/>
    <p:sldId id="3086" r:id="rId63"/>
    <p:sldId id="3087" r:id="rId64"/>
    <p:sldId id="321" r:id="rId6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77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3/14/2022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3/14/2022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v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v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order ID with a QR code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24" y="2909454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774F3-6FC2-42C1-857C-8A5647C085F5}"/>
              </a:ext>
            </a:extLst>
          </p:cNvPr>
          <p:cNvCxnSpPr>
            <a:cxnSpLocks/>
          </p:cNvCxnSpPr>
          <p:nvPr/>
        </p:nvCxnSpPr>
        <p:spPr>
          <a:xfrm>
            <a:off x="3980507" y="1958526"/>
            <a:ext cx="0" cy="122801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0AF458-5A7D-479E-A7B4-34443A6F679F}"/>
              </a:ext>
            </a:extLst>
          </p:cNvPr>
          <p:cNvCxnSpPr>
            <a:cxnSpLocks/>
          </p:cNvCxnSpPr>
          <p:nvPr/>
        </p:nvCxnSpPr>
        <p:spPr>
          <a:xfrm>
            <a:off x="3980507" y="3241964"/>
            <a:ext cx="0" cy="65809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E2BDC-B824-4B3B-95C2-9BB6E631A0A1}"/>
              </a:ext>
            </a:extLst>
          </p:cNvPr>
          <p:cNvCxnSpPr>
            <a:cxnSpLocks/>
          </p:cNvCxnSpPr>
          <p:nvPr/>
        </p:nvCxnSpPr>
        <p:spPr>
          <a:xfrm>
            <a:off x="3980507" y="3943151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45B39-F17D-4661-8D7A-F298CE494183}"/>
              </a:ext>
            </a:extLst>
          </p:cNvPr>
          <p:cNvCxnSpPr>
            <a:cxnSpLocks/>
          </p:cNvCxnSpPr>
          <p:nvPr/>
        </p:nvCxnSpPr>
        <p:spPr>
          <a:xfrm>
            <a:off x="3980507" y="4144446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FF320-F761-4D37-AD01-7C36701F7FD1}"/>
              </a:ext>
            </a:extLst>
          </p:cNvPr>
          <p:cNvCxnSpPr>
            <a:cxnSpLocks/>
          </p:cNvCxnSpPr>
          <p:nvPr/>
        </p:nvCxnSpPr>
        <p:spPr>
          <a:xfrm flipV="1">
            <a:off x="1375965" y="2578872"/>
            <a:ext cx="2539237" cy="7157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04A91-EBC0-48B2-BBF5-0EF17AE2FB34}"/>
              </a:ext>
            </a:extLst>
          </p:cNvPr>
          <p:cNvCxnSpPr>
            <a:cxnSpLocks/>
          </p:cNvCxnSpPr>
          <p:nvPr/>
        </p:nvCxnSpPr>
        <p:spPr>
          <a:xfrm>
            <a:off x="1375965" y="3413034"/>
            <a:ext cx="2539237" cy="9826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D3E991-C4C0-44D0-B5D9-D314B3AD9950}"/>
              </a:ext>
            </a:extLst>
          </p:cNvPr>
          <p:cNvCxnSpPr>
            <a:cxnSpLocks/>
          </p:cNvCxnSpPr>
          <p:nvPr/>
        </p:nvCxnSpPr>
        <p:spPr>
          <a:xfrm>
            <a:off x="1391647" y="3531574"/>
            <a:ext cx="2523555" cy="4939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3" y="2343149"/>
            <a:ext cx="3816928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case IDs! Order IDs 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OMS promotions can be disabled if desired.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AF18-F59D-4FCB-A30B-19DF9CCF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/>
          <a:stretch/>
        </p:blipFill>
        <p:spPr>
          <a:xfrm>
            <a:off x="2190754" y="977198"/>
            <a:ext cx="4643220" cy="41663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357053" y="3762920"/>
            <a:ext cx="2827179" cy="1380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358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52403-DF39-4076-9EB9-94BDF7EF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73" y="1768186"/>
            <a:ext cx="4324870" cy="33753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22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735057" y="3895650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13551</TotalTime>
  <Words>627</Words>
  <Application>Microsoft Office PowerPoint</Application>
  <PresentationFormat>On-screen Show (16:9)</PresentationFormat>
  <Paragraphs>147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Terminal summary: verify outcome !!!!</vt:lpstr>
      <vt:lpstr>Terminal summary: verify outcome !!!!</vt:lpstr>
      <vt:lpstr>Terminal summary: verify outcome !!!!</vt:lpstr>
      <vt:lpstr>Failure</vt:lpstr>
      <vt:lpstr>Try-out automated process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106</cp:revision>
  <dcterms:created xsi:type="dcterms:W3CDTF">2019-10-30T13:31:53Z</dcterms:created>
  <dcterms:modified xsi:type="dcterms:W3CDTF">2022-03-14T13:48:40Z</dcterms:modified>
</cp:coreProperties>
</file>